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59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25" d="100"/>
          <a:sy n="25" d="100"/>
        </p:scale>
        <p:origin x="2490" y="19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40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0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4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5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2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24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15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00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9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A9BE7-6075-447D-8DD0-AEB9708F754E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3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6909480" y="-827768"/>
            <a:ext cx="33527320" cy="8839654"/>
          </a:xfrm>
          <a:prstGeom prst="parallelogram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91704" y="1176013"/>
            <a:ext cx="41345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dirty="0" smtClean="0">
                <a:solidFill>
                  <a:schemeClr val="bg1"/>
                </a:solidFill>
              </a:rPr>
              <a:t>20512</a:t>
            </a:r>
          </a:p>
          <a:p>
            <a:pPr algn="r"/>
            <a:endParaRPr lang="en-US" altLang="ko-KR" sz="4400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</a:rPr>
              <a:t>김택서</a:t>
            </a:r>
            <a:endParaRPr lang="en-US" altLang="ko-KR" sz="4400" dirty="0" smtClean="0">
              <a:solidFill>
                <a:schemeClr val="bg1"/>
              </a:solidFill>
            </a:endParaRPr>
          </a:p>
          <a:p>
            <a:pPr algn="r"/>
            <a:endParaRPr lang="en-US" altLang="ko-KR" sz="4400" dirty="0">
              <a:solidFill>
                <a:schemeClr val="bg1"/>
              </a:solidFill>
            </a:endParaRPr>
          </a:p>
          <a:p>
            <a:pPr algn="r"/>
            <a:endParaRPr lang="en-US" altLang="ko-KR" sz="4400" dirty="0">
              <a:solidFill>
                <a:schemeClr val="bg1"/>
              </a:solidFill>
            </a:endParaRPr>
          </a:p>
          <a:p>
            <a:pPr algn="r"/>
            <a:r>
              <a:rPr lang="ja-JP" altLang="en-US" sz="4400" dirty="0" smtClean="0">
                <a:solidFill>
                  <a:schemeClr val="bg1"/>
                </a:solidFill>
              </a:rPr>
              <a:t>日本の</a:t>
            </a:r>
            <a:endParaRPr lang="en-US" altLang="ja-JP" sz="4400" dirty="0" smtClean="0">
              <a:solidFill>
                <a:schemeClr val="bg1"/>
              </a:solidFill>
            </a:endParaRPr>
          </a:p>
          <a:p>
            <a:pPr algn="r"/>
            <a:r>
              <a:rPr lang="ja-JP" altLang="en-US" sz="4400" dirty="0" smtClean="0">
                <a:solidFill>
                  <a:schemeClr val="bg1"/>
                </a:solidFill>
              </a:rPr>
              <a:t>カメラメーカー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1036" y="1391456"/>
            <a:ext cx="893545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선정동기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</a:rPr>
              <a:t>일본은 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쪼꼬만거</a:t>
            </a:r>
            <a:r>
              <a:rPr lang="ko-KR" altLang="en-US" sz="4000" dirty="0" smtClean="0">
                <a:solidFill>
                  <a:schemeClr val="bg1"/>
                </a:solidFill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잘만들어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</a:rPr>
              <a:t>제조기술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r>
              <a:rPr lang="ko-KR" altLang="en-US" sz="4000" dirty="0" err="1" smtClean="0">
                <a:solidFill>
                  <a:schemeClr val="bg1"/>
                </a:solidFill>
              </a:rPr>
              <a:t>뭘만들지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</a:rPr>
              <a:t>아는 일본기업 소니 등등</a:t>
            </a:r>
            <a:r>
              <a:rPr lang="en-US" altLang="ko-KR" sz="4000" dirty="0" smtClean="0">
                <a:solidFill>
                  <a:schemeClr val="bg1"/>
                </a:solidFill>
              </a:rPr>
              <a:t>..</a:t>
            </a:r>
          </a:p>
          <a:p>
            <a:r>
              <a:rPr lang="ko-KR" altLang="en-US" sz="4000" dirty="0" smtClean="0">
                <a:solidFill>
                  <a:schemeClr val="bg1"/>
                </a:solidFill>
              </a:rPr>
              <a:t>대부분의 카메라 제조사들이 일본기업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</a:rPr>
              <a:t>카메라쪽으로 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방향틈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 rot="10800000">
            <a:off x="-23631672" y="-1097929"/>
            <a:ext cx="24891596" cy="937997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-1.1941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1.56472 -0.006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4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4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85" y="-1"/>
            <a:ext cx="1029956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84" b="97838" l="3676" r="97059">
                        <a14:foregroundMark x1="40441" y1="52432" x2="43199" y2="60541"/>
                        <a14:foregroundMark x1="48346" y1="54054" x2="48897" y2="58378"/>
                        <a14:foregroundMark x1="63603" y1="54595" x2="64706" y2="59459"/>
                        <a14:foregroundMark x1="81801" y1="52973" x2="82537" y2="58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" y="381721"/>
            <a:ext cx="2259389" cy="7686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655" y="2052698"/>
            <a:ext cx="650690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점유율이 제일 높은 카메라 제조사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넓은 </a:t>
            </a:r>
            <a:r>
              <a:rPr lang="ko-KR" altLang="en-US" sz="3200" dirty="0" err="1">
                <a:solidFill>
                  <a:schemeClr val="bg1"/>
                </a:solidFill>
              </a:rPr>
              <a:t>제품군</a:t>
            </a:r>
            <a:r>
              <a:rPr lang="ko-KR" altLang="en-US" sz="3200" dirty="0">
                <a:solidFill>
                  <a:schemeClr val="bg1"/>
                </a:solidFill>
              </a:rPr>
              <a:t> 보유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인물사진적합</a:t>
            </a: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 rot="10800000">
            <a:off x="-6943872" y="-1183822"/>
            <a:ext cx="24891596" cy="937997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1.56472 -0.00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2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2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647700"/>
            <a:ext cx="1790700" cy="3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16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71" y="0"/>
            <a:ext cx="12970933" cy="7296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438150"/>
            <a:ext cx="6953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80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29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482346"/>
            <a:ext cx="2619375" cy="6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84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04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6981" y1="35897" x2="16981" y2="35897"/>
                        <a14:foregroundMark x1="22642" y1="35385" x2="22642" y2="35385"/>
                        <a14:foregroundMark x1="21784" y1="22564" x2="23156" y2="40000"/>
                        <a14:foregroundMark x1="21784" y1="41026" x2="27444" y2="42051"/>
                        <a14:foregroundMark x1="16295" y1="27179" x2="15609" y2="38462"/>
                        <a14:foregroundMark x1="14237" y1="40000" x2="8233" y2="41026"/>
                        <a14:foregroundMark x1="7719" y1="37436" x2="7204" y2="24615"/>
                        <a14:foregroundMark x1="8405" y1="20513" x2="12007" y2="18974"/>
                        <a14:foregroundMark x1="29331" y1="23077" x2="32075" y2="29744"/>
                        <a14:foregroundMark x1="36535" y1="20513" x2="32590" y2="36923"/>
                        <a14:foregroundMark x1="42024" y1="23590" x2="42367" y2="38974"/>
                        <a14:foregroundMark x1="42539" y1="22051" x2="45969" y2="36410"/>
                        <a14:foregroundMark x1="51115" y1="23590" x2="47856" y2="39487"/>
                        <a14:foregroundMark x1="52316" y1="24103" x2="52659" y2="37436"/>
                        <a14:foregroundMark x1="57804" y1="25641" x2="57804" y2="41538"/>
                        <a14:foregroundMark x1="60034" y1="32821" x2="63808" y2="30769"/>
                        <a14:foregroundMark x1="66209" y1="24103" x2="65180" y2="20513"/>
                        <a14:foregroundMark x1="71527" y1="25128" x2="71355" y2="36923"/>
                        <a14:foregroundMark x1="78902" y1="27692" x2="78731" y2="34359"/>
                        <a14:foregroundMark x1="69983" y1="20000" x2="70840" y2="29231"/>
                        <a14:foregroundMark x1="90909" y1="16923" x2="85763" y2="17949"/>
                        <a14:foregroundMark x1="85592" y1="23590" x2="85763" y2="26667"/>
                        <a14:foregroundMark x1="88679" y1="27692" x2="91252" y2="31282"/>
                        <a14:foregroundMark x1="91767" y1="36410" x2="91767" y2="40513"/>
                        <a14:foregroundMark x1="88508" y1="43590" x2="86792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504825"/>
            <a:ext cx="242088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4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02" y="0"/>
            <a:ext cx="12282245" cy="69087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628650"/>
            <a:ext cx="190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64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0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38</Words>
  <Application>Microsoft Office PowerPoint</Application>
  <PresentationFormat>와이드스크린</PresentationFormat>
  <Paragraphs>17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游ゴシック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김택서</cp:lastModifiedBy>
  <cp:revision>11</cp:revision>
  <dcterms:created xsi:type="dcterms:W3CDTF">2017-06-07T07:39:57Z</dcterms:created>
  <dcterms:modified xsi:type="dcterms:W3CDTF">2017-06-07T14:46:05Z</dcterms:modified>
</cp:coreProperties>
</file>